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66" r:id="rId4"/>
    <p:sldId id="256" r:id="rId5"/>
    <p:sldId id="267" r:id="rId6"/>
    <p:sldId id="265" r:id="rId7"/>
    <p:sldId id="258" r:id="rId8"/>
    <p:sldId id="257" r:id="rId9"/>
    <p:sldId id="259" r:id="rId10"/>
    <p:sldId id="260" r:id="rId11"/>
    <p:sldId id="261" r:id="rId12"/>
    <p:sldId id="263" r:id="rId13"/>
    <p:sldId id="269" r:id="rId14"/>
    <p:sldId id="262" r:id="rId15"/>
    <p:sldId id="27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87E6-CA51-27A0-4759-7042D3CF3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492A-7CCB-8615-0A8E-FC289AC8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F4CC8-C2BB-0FCB-FB8A-F08E1F97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41E-3E58-2A21-4BD2-FD4ED520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0140-EE80-C4AD-41FE-0EE091B6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5F-09E4-61F0-8BA8-94465D2F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E8DBE-9729-B4F6-A068-85230DCC9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4403-1E6C-0EBB-F81B-DAA8C8B2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9BA08-5220-44F4-E535-F7428A0F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8D74-B75C-A60D-87D6-0AE0D6B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49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E0412-6D84-0136-828D-15E042EF3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E9F19-51EE-4E96-C908-BE987317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2937-BB7D-D494-8B37-B1E64324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0D77-D291-1D50-D0A7-D4BAC8E6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1F2-D805-E2D6-8C62-429C370A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7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2CB-8888-E9B3-CCB7-3431B654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B242-22D2-DAAA-E1C5-DEEF29C6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A582-2488-7B57-776E-3220588D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9569-E170-BD06-A4E9-38288A87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D424-6A97-D13B-E0A8-58E3E605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5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D3A4-8C92-AB12-B7EF-E8DE0460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D360-BA92-9D82-89C4-18B4F260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3DC43-7D3A-5C0B-2B7D-0714434D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022A-A0A1-8CE1-5252-33C00907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3F0C-115B-CA43-FD18-F9EC69F0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EB3-C27E-1F9E-FE27-0D97D49E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FEDE-A1E8-04AF-D7B6-7429DC6B4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56549-E81C-0245-BA45-BF194024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426FC-233D-CAC4-93C0-B803CA95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DB117-20E4-75A5-417C-29813A12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80D6-4680-D776-C5CE-E6190794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9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2D5A-1733-DA6F-C9BE-3E499588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7031-9B8B-D3A8-71D3-EB1771432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1315-B9FD-A63A-AFB4-3A1E7C3BB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6034D-9DE3-590D-95FA-73FD28214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77B28-ABFF-8257-098B-E66A1F2DE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9D040-3E27-59CA-D24A-00C5D49B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2B938-490E-EF07-1CF9-129E46F2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0FF0-941C-152E-8E9E-023D5082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40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90AF-A3A1-DEB7-69F5-CF57F848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5A424-F588-45F6-6A1E-10803E0F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3A689-3A9F-3A4A-F200-4F18D6FB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D0DB2-4CF6-44C1-AC68-C7F78C88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123A-FCFD-977A-8DD6-5C7E970C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F8381-DF18-C6B5-DF2C-AC2AE1E1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C905-26E9-283E-FBD9-18A74D50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42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B0B3-70E5-9F34-7052-CDEDBEB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29A6-AEA7-98DD-3526-79453D41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5B9D9-5945-434C-1349-AA2DCC9CA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43D1D-567F-4D15-30EB-0D5C76E6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BD192-313C-ED07-3630-C6675A0D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3EB16-91AE-D50B-8568-43839232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5EDF-3A68-89F6-312B-D89E290A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70A07-1395-E9CB-FC97-92C72D367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1025C-EB1B-486E-0230-8E8FC3CE4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9EEC2-8CAB-45FD-3CBE-2805C70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09EF-5794-C1CE-3B97-2B6CC5F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0D3E-4730-98FF-DD76-B4829B08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6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FB06C-E9E6-7163-C0AB-D8093D80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DCC65-A9E9-D179-1268-598327965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2798-555F-30D4-1DD0-7A0AD5159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D654-1D2B-3CEF-B187-63EB11584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D897-3F3A-4923-95ED-B198361E6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46.emf"/><Relationship Id="rId7" Type="http://schemas.openxmlformats.org/officeDocument/2006/relationships/image" Target="../media/image59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F79-9EB8-19AD-6996-E2620082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</p:spPr>
        <p:txBody>
          <a:bodyPr>
            <a:normAutofit/>
          </a:bodyPr>
          <a:lstStyle/>
          <a:p>
            <a:r>
              <a:rPr lang="en-GB" sz="1800" dirty="0"/>
              <a:t>Test cube background (value 1) removal. Model cube, check algorithm validity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510AE-ED7F-0DFA-AE5F-46777FA9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374"/>
            <a:ext cx="3120000" cy="23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25256-FD1E-01BF-84BD-034D09A1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623"/>
            <a:ext cx="3120000" cy="23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EDC3B-5590-8F54-2321-9B417EA6AEEF}"/>
              </a:ext>
            </a:extLst>
          </p:cNvPr>
          <p:cNvSpPr txBox="1"/>
          <p:nvPr/>
        </p:nvSpPr>
        <p:spPr>
          <a:xfrm>
            <a:off x="327411" y="3317690"/>
            <a:ext cx="84946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0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%Test Cube with bin size 0.1</a:t>
            </a:r>
          </a:p>
          <a:p>
            <a:pPr>
              <a:buNone/>
            </a:pP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r_cut2 = (2*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rlu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(1))^2;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max_range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2*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rlu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-0.05;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bin_range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{[edg,0.1,max_range(1)-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],[edg,0.1,max_range(2)-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],[edg,0.1,max_range(3)-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old_bins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{4}};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0F7FF-D08D-4CD5-3119-1558698FB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00" y="918374"/>
            <a:ext cx="3119999" cy="23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94E48-43C1-9FCD-8A7F-0F9A1F9B9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00" y="4299623"/>
            <a:ext cx="312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6C947-EEED-CD9D-3C19-D09149FB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999" y="918374"/>
            <a:ext cx="3120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2F03-614D-2170-5830-1CEBFC439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000" y="4299623"/>
            <a:ext cx="3120000" cy="23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5FAC1A-F14F-6165-E77A-DAE7673FB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000" y="918374"/>
            <a:ext cx="3120000" cy="23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CD26E-DDF0-AC2F-23D7-BA22ED767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000" y="4299623"/>
            <a:ext cx="312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AC77-744B-141E-8EF8-849E0F9E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B5812-0498-CA7C-016A-C052077D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2038350"/>
            <a:ext cx="4436035" cy="332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F016-FCA1-F15C-7D98-2951A572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55" y="1960218"/>
            <a:ext cx="4824080" cy="361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7C6AC-FADA-88E3-0133-786F576B987A}"/>
              </a:ext>
            </a:extLst>
          </p:cNvPr>
          <p:cNvSpPr txBox="1"/>
          <p:nvPr/>
        </p:nvSpPr>
        <p:spPr>
          <a:xfrm>
            <a:off x="779929" y="5849471"/>
            <a:ext cx="33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400meV; no BG for </a:t>
            </a:r>
            <a:r>
              <a:rPr lang="en-GB" dirty="0" err="1"/>
              <a:t>dE</a:t>
            </a:r>
            <a:r>
              <a:rPr lang="en-GB" dirty="0"/>
              <a:t>&gt;~270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596D-51C9-54B4-73C7-A5107C45B36A}"/>
              </a:ext>
            </a:extLst>
          </p:cNvPr>
          <p:cNvSpPr txBox="1"/>
          <p:nvPr/>
        </p:nvSpPr>
        <p:spPr>
          <a:xfrm>
            <a:off x="6473258" y="5955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800meV; BG everywhere?</a:t>
            </a:r>
          </a:p>
        </p:txBody>
      </p:sp>
    </p:spTree>
    <p:extLst>
      <p:ext uri="{BB962C8B-B14F-4D97-AF65-F5344CB8AC3E}">
        <p14:creationId xmlns:p14="http://schemas.microsoft.com/office/powerpoint/2010/main" val="300549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EDD8167-FB88-370E-C028-FE87EC28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26" y="3928103"/>
            <a:ext cx="378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F9806-D274-7377-B813-C1DE6C7A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400mEv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17C1B-A562-C519-0560-D8FC8BB5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091" y="894189"/>
            <a:ext cx="3780001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EF095-7EDD-86B7-E639-D03F9ACB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679" y="3928103"/>
            <a:ext cx="37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86E23-3BAB-67DD-D77D-0C2A3C38E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215" y="894189"/>
            <a:ext cx="37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53196-45CD-49A0-97C2-1FDA5B773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217" y="3928103"/>
            <a:ext cx="3780000" cy="28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98CDCB-2216-82B9-B377-91824078D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062" y="3928103"/>
            <a:ext cx="378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71100D-C017-C8DB-6C9C-DFF8FC126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322" y="894189"/>
            <a:ext cx="378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0FDC2-9123-CEE2-B2F7-26F208454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16" y="894189"/>
            <a:ext cx="37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A50A-5A58-EE10-48CD-3408FAFB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B648-2586-87A5-D263-2F43F2A7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95" y="605481"/>
            <a:ext cx="5280000" cy="5375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ACB3-D2D8-A917-040A-21596B08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2" y="2021179"/>
            <a:ext cx="5197500" cy="396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9DA00F-13A1-508F-D7F5-2C36FB147500}"/>
              </a:ext>
            </a:extLst>
          </p:cNvPr>
          <p:cNvCxnSpPr>
            <a:cxnSpLocks/>
          </p:cNvCxnSpPr>
          <p:nvPr/>
        </p:nvCxnSpPr>
        <p:spPr>
          <a:xfrm>
            <a:off x="1228963" y="2585318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B74D2-47B8-3E3D-0958-88DF2228D6A9}"/>
              </a:ext>
            </a:extLst>
          </p:cNvPr>
          <p:cNvCxnSpPr>
            <a:cxnSpLocks/>
          </p:cNvCxnSpPr>
          <p:nvPr/>
        </p:nvCxnSpPr>
        <p:spPr>
          <a:xfrm>
            <a:off x="1263976" y="3818943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F49DDE-78C2-F078-C68B-BD71B83B32D4}"/>
              </a:ext>
            </a:extLst>
          </p:cNvPr>
          <p:cNvCxnSpPr>
            <a:cxnSpLocks/>
          </p:cNvCxnSpPr>
          <p:nvPr/>
        </p:nvCxnSpPr>
        <p:spPr>
          <a:xfrm>
            <a:off x="1243382" y="3532678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4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CD84C-D235-8602-C611-C4DAB284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D52814-C11B-DE56-0923-8F9E8188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34" y="186112"/>
            <a:ext cx="5334001" cy="6175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B8AB6-30A6-4B15-2364-62FB3B50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B8C10-30D9-A361-E877-68E0D986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4" y="2094089"/>
            <a:ext cx="5280000" cy="4022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EF9A58-6874-CA13-DF73-9F08A0DABDA6}"/>
              </a:ext>
            </a:extLst>
          </p:cNvPr>
          <p:cNvCxnSpPr>
            <a:cxnSpLocks/>
          </p:cNvCxnSpPr>
          <p:nvPr/>
        </p:nvCxnSpPr>
        <p:spPr>
          <a:xfrm>
            <a:off x="1228962" y="2669985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1BADB-04C9-8E39-4003-F6B2AF2507B7}"/>
              </a:ext>
            </a:extLst>
          </p:cNvPr>
          <p:cNvCxnSpPr>
            <a:cxnSpLocks/>
          </p:cNvCxnSpPr>
          <p:nvPr/>
        </p:nvCxnSpPr>
        <p:spPr>
          <a:xfrm>
            <a:off x="1228963" y="4191476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7D7E93-BED6-5E35-F8A1-D65126664EB5}"/>
              </a:ext>
            </a:extLst>
          </p:cNvPr>
          <p:cNvCxnSpPr>
            <a:cxnSpLocks/>
          </p:cNvCxnSpPr>
          <p:nvPr/>
        </p:nvCxnSpPr>
        <p:spPr>
          <a:xfrm>
            <a:off x="1208369" y="3064190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BFE781-0A5C-F1E4-EF2C-DE7D8B9423FE}"/>
              </a:ext>
            </a:extLst>
          </p:cNvPr>
          <p:cNvCxnSpPr>
            <a:cxnSpLocks/>
          </p:cNvCxnSpPr>
          <p:nvPr/>
        </p:nvCxnSpPr>
        <p:spPr>
          <a:xfrm>
            <a:off x="1223319" y="5599431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3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C1F7-59F2-F4AB-8EBD-6ED155851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75CC-6074-49D1-98E3-A79C49A6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800mEv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6C07BE-E961-E943-C289-DA594268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502" y="917036"/>
            <a:ext cx="3914563" cy="28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98381E-EDD0-3428-C085-C68DF813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502" y="3792420"/>
            <a:ext cx="3840000" cy="28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D3D7B4-CC5B-2EDE-F8B7-67CAFFA5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472" y="917036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9C87C7-6BBE-EF5C-3839-1BFB5641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72" y="3856190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7B81AD-E216-A4B8-7586-C758F80E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016" y="1035320"/>
            <a:ext cx="3840000" cy="28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B2B959-E662-3907-3803-BD7843411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001" y="845550"/>
            <a:ext cx="3840000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1E9C2C-D03D-0155-85FB-FBDFD1D7C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504" y="3792420"/>
            <a:ext cx="3840000" cy="28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3F597-F88D-D1F5-F702-F4E6C8F79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139" y="385619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9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ECA70-E995-7F08-535F-962EFD9B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F5BD-67D7-E7D8-AEE1-D560AF73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4D BG removal 1400mEv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FCC2-FC32-4E7C-1380-487DD3CE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479" y="3781132"/>
            <a:ext cx="357948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F3702-B840-52E4-0143-9F98F121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69" y="3792420"/>
            <a:ext cx="357948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15D8-E2A8-14E8-4255-4A6372DB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479" y="891100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A8DDD-6841-86B1-950A-9D61680E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717" y="821621"/>
            <a:ext cx="357948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53E48-337F-C2FB-0F68-943342AE1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638" y="3792420"/>
            <a:ext cx="357948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CA0F59-E483-ABF1-ABCC-493617F01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749" y="3735586"/>
            <a:ext cx="3579480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1B2B03-1D42-5B1E-BC3F-6C1A4CD51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638" y="901132"/>
            <a:ext cx="3579480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689A-F59B-37DC-C16F-ED7942B7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114" y="866775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64C93A-9A5F-B2CB-2419-99A3E2AB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34" y="1508289"/>
            <a:ext cx="4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AA89B-9DCE-9E1D-CB49-D415F340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57285-C2E2-2774-38A1-1A6EAE13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00" y="1508289"/>
            <a:ext cx="4799999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95C07-B577-1C2B-E0C6-255EC44A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1508289"/>
            <a:ext cx="47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E2D8B7-8B05-0F18-5DD6-A7A9FC4F0909}"/>
              </a:ext>
            </a:extLst>
          </p:cNvPr>
          <p:cNvSpPr txBox="1">
            <a:spLocks/>
          </p:cNvSpPr>
          <p:nvPr/>
        </p:nvSpPr>
        <p:spPr>
          <a:xfrm>
            <a:off x="838200" y="474853"/>
            <a:ext cx="10515600" cy="69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Test cube background (value 1) transformed into  FCC-basic vector cell (Wigner-Seitz cell?)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82B29-20D0-6E40-F287-86414AE0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17" y="1347247"/>
            <a:ext cx="4040240" cy="3836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170AA-4EFF-A5BC-CE44-8C7C3915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94" y="1347247"/>
            <a:ext cx="4040240" cy="38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green squares&#10;&#10;AI-generated content may be incorrect.">
            <a:extLst>
              <a:ext uri="{FF2B5EF4-FFF2-40B4-BE49-F238E27FC236}">
                <a16:creationId xmlns:a16="http://schemas.microsoft.com/office/drawing/2014/main" id="{55A0A19C-EB8D-77CC-3CA7-221E61DB6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6" y="1117188"/>
            <a:ext cx="5957497" cy="47815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4329C-02E0-626B-98ED-2A5E25AF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78" y="1205265"/>
            <a:ext cx="4955146" cy="371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E006F-671E-84CF-AD40-EEF2AE9CA37F}"/>
              </a:ext>
            </a:extLst>
          </p:cNvPr>
          <p:cNvSpPr txBox="1"/>
          <p:nvPr/>
        </p:nvSpPr>
        <p:spPr>
          <a:xfrm>
            <a:off x="511924" y="365750"/>
            <a:ext cx="614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Mantid instrument view and </a:t>
            </a:r>
            <a:r>
              <a:rPr lang="en-GB" dirty="0" err="1"/>
              <a:t>instrument_view_cut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94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BF06B-6918-A66D-5AC9-116E9906C76A}"/>
              </a:ext>
            </a:extLst>
          </p:cNvPr>
          <p:cNvSpPr txBox="1"/>
          <p:nvPr/>
        </p:nvSpPr>
        <p:spPr>
          <a:xfrm>
            <a:off x="1107347" y="381699"/>
            <a:ext cx="216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100mEv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F4478-6C85-6047-B0B4-B43073C3CCFD}"/>
              </a:ext>
            </a:extLst>
          </p:cNvPr>
          <p:cNvSpPr txBox="1"/>
          <p:nvPr/>
        </p:nvSpPr>
        <p:spPr>
          <a:xfrm>
            <a:off x="165694" y="77170"/>
            <a:ext cx="100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!!!; </a:t>
            </a:r>
            <a:r>
              <a:rPr lang="en-GB" sz="1400" dirty="0"/>
              <a:t>Remove cylindrical background, then remove 1D background calculated from moving BG to first BZ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F053D2-FC3A-4EB5-8FE6-7DED3845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" y="3705313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F9E448-BC2B-6168-26CD-CD4153B3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9" y="788172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CBA627-F4C7-5509-D235-B0EA751B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05" y="3849979"/>
            <a:ext cx="3840000" cy="28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E38DD7-112B-FFB1-F1E8-11CA9C42A574}"/>
              </a:ext>
            </a:extLst>
          </p:cNvPr>
          <p:cNvSpPr txBox="1"/>
          <p:nvPr/>
        </p:nvSpPr>
        <p:spPr>
          <a:xfrm>
            <a:off x="8344148" y="433213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Bckgrd</a:t>
            </a:r>
            <a:r>
              <a:rPr lang="en-GB" dirty="0"/>
              <a:t> after </a:t>
            </a:r>
            <a:r>
              <a:rPr lang="en-GB" dirty="0" err="1"/>
              <a:t>cyl</a:t>
            </a:r>
            <a:r>
              <a:rPr lang="en-GB" dirty="0"/>
              <a:t> </a:t>
            </a:r>
            <a:r>
              <a:rPr lang="en-GB" dirty="0" err="1"/>
              <a:t>bckgrd</a:t>
            </a:r>
            <a:r>
              <a:rPr lang="en-GB" dirty="0"/>
              <a:t> removal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646F4-CCC1-F9C1-F891-F1CCF776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59" y="821623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AE96A-81D5-63CF-8970-7063E095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363" y="969979"/>
            <a:ext cx="3579479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C75A-2564-A069-C7B6-A69CC24A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430" y="3912118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8A8E-0D27-6447-BFCF-C1F36B4D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2066-0EB3-BEAF-B195-154CEA8E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EB7D0-6BE0-2997-2AC7-4AC730867AA3}"/>
              </a:ext>
            </a:extLst>
          </p:cNvPr>
          <p:cNvSpPr txBox="1"/>
          <p:nvPr/>
        </p:nvSpPr>
        <p:spPr>
          <a:xfrm>
            <a:off x="1835440" y="568889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1400meV; BG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7B2A-BD4F-C312-8975-98BB5B6E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12" y="116910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17616-725A-2FFC-E1D1-2733DBEA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C5F54-587E-AF25-9865-1F9153E094D9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100mEv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5B396F-2BFE-8301-5C92-3A2C66E4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4" y="3865228"/>
            <a:ext cx="3712827" cy="2784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BF5674-AF97-ED69-6DAC-44EA9B7491AD}"/>
              </a:ext>
            </a:extLst>
          </p:cNvPr>
          <p:cNvSpPr txBox="1"/>
          <p:nvPr/>
        </p:nvSpPr>
        <p:spPr>
          <a:xfrm>
            <a:off x="218857" y="23486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C8C8C-57E6-782A-D820-25E2DE13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795381"/>
            <a:ext cx="3760349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0C57A-84FE-C657-609A-131A54F5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692" y="3601508"/>
            <a:ext cx="3760349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A0B3C-429D-AE43-CEB9-D27E0664F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6" y="868129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FA56-21FF-1739-7DFB-9C91FB192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003B3-833E-7986-CDFA-7890878221D5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200mEv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1E08FB-723D-4B82-118C-319C8CDA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" y="3801261"/>
            <a:ext cx="3848449" cy="2886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7C6EE8-F117-032F-6A8C-90081761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06" y="433081"/>
            <a:ext cx="4044193" cy="3033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B9A371-9CDC-DAB1-4BF7-D204D418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30" y="3700070"/>
            <a:ext cx="3633132" cy="272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6A74C-42B8-53D8-ED8D-8F2D8960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9" y="883161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1672-85BC-6DAE-D9AB-AB34C1F5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3C264-9F49-1A84-3162-551734CA8152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300mEv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63D7F-3DF9-3DAB-6DD7-ACA6DD41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2" y="3583888"/>
            <a:ext cx="4164846" cy="3123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D849-EE84-213D-1E6E-1F0A3813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57" y="227793"/>
            <a:ext cx="4340343" cy="3255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C3D2B-5D5A-8C22-BD0C-5568954F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832" y="3712956"/>
            <a:ext cx="4067961" cy="30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3A407-5147-5511-F287-0C0AE25D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3" y="333375"/>
            <a:ext cx="3760349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E42B59-BF25-B43A-008A-33ABDDCBA755}"/>
              </a:ext>
            </a:extLst>
          </p:cNvPr>
          <p:cNvSpPr/>
          <p:nvPr/>
        </p:nvSpPr>
        <p:spPr>
          <a:xfrm>
            <a:off x="2591129" y="5238441"/>
            <a:ext cx="448403" cy="41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8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6597-2A6E-54EF-CB81-921E3409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63FFB-6210-5157-9E88-99412B77BC76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Fe_ei400; 100mEv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7739-1B96-77A0-7C4E-018C21BE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" y="671120"/>
            <a:ext cx="3908319" cy="293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7A526-16AE-0F64-5354-AAB46F8B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28" y="260058"/>
            <a:ext cx="4761452" cy="3571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FA197-0BE0-EEE8-E238-DCFBE0BC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16086"/>
            <a:ext cx="3922552" cy="2941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3F9F1-692E-5D5E-21FD-E91451CD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98" y="3656257"/>
            <a:ext cx="4014802" cy="30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20753</TotalTime>
  <Words>299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Office Theme</vt:lpstr>
      <vt:lpstr>Test cube background (value 1) removal. Model cube, check algorithm validity</vt:lpstr>
      <vt:lpstr>PowerPoint Presentation</vt:lpstr>
      <vt:lpstr>PowerPoint Presentation</vt:lpstr>
      <vt:lpstr>PowerPoint Presentation</vt:lpstr>
      <vt:lpstr>w1bz(Energy)_dE(fg/bg)=cut(sqw(Energy)meV_Bz_(fg/bg),2.209*[0,2],2.209*[0,2],2.209*[0,2],[]);</vt:lpstr>
      <vt:lpstr>PowerPoint Presentation</vt:lpstr>
      <vt:lpstr>PowerPoint Presentation</vt:lpstr>
      <vt:lpstr>PowerPoint Presentation</vt:lpstr>
      <vt:lpstr>PowerPoint Presentation</vt:lpstr>
      <vt:lpstr>w1bz(Energy)_dE(fg/bg)=cut(sqw(Energy)meV_Bz_(fg/bg),2.209*[0,2],2.209*[0,2],2.209*[0,2],[]);</vt:lpstr>
      <vt:lpstr>1D BG removal (green line on 1D slide) 400mEv</vt:lpstr>
      <vt:lpstr>Coverage </vt:lpstr>
      <vt:lpstr>Coverage </vt:lpstr>
      <vt:lpstr>1D BG removal (green line on 1D slide) 800mEv</vt:lpstr>
      <vt:lpstr>4D BG removal 1400mEv</vt:lpstr>
      <vt:lpstr>coverage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Buts, Alex (STFC,RAL,ISIS)</dc:creator>
  <cp:lastModifiedBy>Buts, Alex (STFC,RAL,ISIS)</cp:lastModifiedBy>
  <cp:revision>25</cp:revision>
  <dcterms:created xsi:type="dcterms:W3CDTF">2025-04-09T09:28:53Z</dcterms:created>
  <dcterms:modified xsi:type="dcterms:W3CDTF">2025-05-02T16:48:30Z</dcterms:modified>
</cp:coreProperties>
</file>